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64" r:id="rId2"/>
    <p:sldId id="269" r:id="rId3"/>
    <p:sldId id="272" r:id="rId4"/>
    <p:sldId id="273" r:id="rId5"/>
    <p:sldId id="263" r:id="rId6"/>
    <p:sldId id="271" r:id="rId7"/>
  </p:sldIdLst>
  <p:sldSz cx="7772400" cy="100584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8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8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9C4F7C-D791-48E9-AD13-6AFA233ED80B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5063" y="1200150"/>
            <a:ext cx="25050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79F4D8-DB20-4EE0-BCD4-84A0CCA2F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50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2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01" indent="0" algn="ctr">
              <a:buNone/>
              <a:defRPr sz="1700"/>
            </a:lvl2pPr>
            <a:lvl3pPr marL="777202" indent="0" algn="ctr">
              <a:buNone/>
              <a:defRPr sz="1530"/>
            </a:lvl3pPr>
            <a:lvl4pPr marL="1165803" indent="0" algn="ctr">
              <a:buNone/>
              <a:defRPr sz="1360"/>
            </a:lvl4pPr>
            <a:lvl5pPr marL="1554404" indent="0" algn="ctr">
              <a:buNone/>
              <a:defRPr sz="1360"/>
            </a:lvl5pPr>
            <a:lvl6pPr marL="1943004" indent="0" algn="ctr">
              <a:buNone/>
              <a:defRPr sz="1360"/>
            </a:lvl6pPr>
            <a:lvl7pPr marL="2331606" indent="0" algn="ctr">
              <a:buNone/>
              <a:defRPr sz="1360"/>
            </a:lvl7pPr>
            <a:lvl8pPr marL="2720207" indent="0" algn="ctr">
              <a:buNone/>
              <a:defRPr sz="1360"/>
            </a:lvl8pPr>
            <a:lvl9pPr marL="3108807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4FB0-3030-439F-BF0C-A21F3397199F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38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44E6A-271D-445D-90C7-C6F0F82E777A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3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5" y="535518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4" y="535518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F97C6-2C73-4E2F-BEDA-91E7B0DEE301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05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4B26-7691-4132-86DF-BE23CAD1E150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1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6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6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01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02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03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04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004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606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207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807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87AA8-CEA0-4387-893B-96D616448B07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31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F941-A7EC-4C1A-82B5-5E8732459F31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53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6" y="535520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01" indent="0">
              <a:buNone/>
              <a:defRPr sz="1700" b="1"/>
            </a:lvl2pPr>
            <a:lvl3pPr marL="777202" indent="0">
              <a:buNone/>
              <a:defRPr sz="1530" b="1"/>
            </a:lvl3pPr>
            <a:lvl4pPr marL="1165803" indent="0">
              <a:buNone/>
              <a:defRPr sz="1360" b="1"/>
            </a:lvl4pPr>
            <a:lvl5pPr marL="1554404" indent="0">
              <a:buNone/>
              <a:defRPr sz="1360" b="1"/>
            </a:lvl5pPr>
            <a:lvl6pPr marL="1943004" indent="0">
              <a:buNone/>
              <a:defRPr sz="1360" b="1"/>
            </a:lvl6pPr>
            <a:lvl7pPr marL="2331606" indent="0">
              <a:buNone/>
              <a:defRPr sz="1360" b="1"/>
            </a:lvl7pPr>
            <a:lvl8pPr marL="2720207" indent="0">
              <a:buNone/>
              <a:defRPr sz="1360" b="1"/>
            </a:lvl8pPr>
            <a:lvl9pPr marL="3108807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01" indent="0">
              <a:buNone/>
              <a:defRPr sz="1700" b="1"/>
            </a:lvl2pPr>
            <a:lvl3pPr marL="777202" indent="0">
              <a:buNone/>
              <a:defRPr sz="1530" b="1"/>
            </a:lvl3pPr>
            <a:lvl4pPr marL="1165803" indent="0">
              <a:buNone/>
              <a:defRPr sz="1360" b="1"/>
            </a:lvl4pPr>
            <a:lvl5pPr marL="1554404" indent="0">
              <a:buNone/>
              <a:defRPr sz="1360" b="1"/>
            </a:lvl5pPr>
            <a:lvl6pPr marL="1943004" indent="0">
              <a:buNone/>
              <a:defRPr sz="1360" b="1"/>
            </a:lvl6pPr>
            <a:lvl7pPr marL="2331606" indent="0">
              <a:buNone/>
              <a:defRPr sz="1360" b="1"/>
            </a:lvl7pPr>
            <a:lvl8pPr marL="2720207" indent="0">
              <a:buNone/>
              <a:defRPr sz="1360" b="1"/>
            </a:lvl8pPr>
            <a:lvl9pPr marL="3108807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D495-7101-4E38-B5A4-0F78D9A4EB69}" type="datetime1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6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A859-C1BF-437E-AF51-8DF61C5DF2ED}" type="datetime1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81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6253-E09E-467D-8C05-581895A2A34B}" type="datetime1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64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6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7"/>
            <a:ext cx="3934778" cy="7147982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6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01" indent="0">
              <a:buNone/>
              <a:defRPr sz="1191"/>
            </a:lvl2pPr>
            <a:lvl3pPr marL="777202" indent="0">
              <a:buNone/>
              <a:defRPr sz="1020"/>
            </a:lvl3pPr>
            <a:lvl4pPr marL="1165803" indent="0">
              <a:buNone/>
              <a:defRPr sz="850"/>
            </a:lvl4pPr>
            <a:lvl5pPr marL="1554404" indent="0">
              <a:buNone/>
              <a:defRPr sz="850"/>
            </a:lvl5pPr>
            <a:lvl6pPr marL="1943004" indent="0">
              <a:buNone/>
              <a:defRPr sz="850"/>
            </a:lvl6pPr>
            <a:lvl7pPr marL="2331606" indent="0">
              <a:buNone/>
              <a:defRPr sz="850"/>
            </a:lvl7pPr>
            <a:lvl8pPr marL="2720207" indent="0">
              <a:buNone/>
              <a:defRPr sz="850"/>
            </a:lvl8pPr>
            <a:lvl9pPr marL="3108807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B5CE2-8784-4227-BF1B-8B3A4C93B406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50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6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7"/>
            <a:ext cx="3934778" cy="7147982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01" indent="0">
              <a:buNone/>
              <a:defRPr sz="2380"/>
            </a:lvl2pPr>
            <a:lvl3pPr marL="777202" indent="0">
              <a:buNone/>
              <a:defRPr sz="2040"/>
            </a:lvl3pPr>
            <a:lvl4pPr marL="1165803" indent="0">
              <a:buNone/>
              <a:defRPr sz="1700"/>
            </a:lvl4pPr>
            <a:lvl5pPr marL="1554404" indent="0">
              <a:buNone/>
              <a:defRPr sz="1700"/>
            </a:lvl5pPr>
            <a:lvl6pPr marL="1943004" indent="0">
              <a:buNone/>
              <a:defRPr sz="1700"/>
            </a:lvl6pPr>
            <a:lvl7pPr marL="2331606" indent="0">
              <a:buNone/>
              <a:defRPr sz="1700"/>
            </a:lvl7pPr>
            <a:lvl8pPr marL="2720207" indent="0">
              <a:buNone/>
              <a:defRPr sz="1700"/>
            </a:lvl8pPr>
            <a:lvl9pPr marL="3108807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6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01" indent="0">
              <a:buNone/>
              <a:defRPr sz="1191"/>
            </a:lvl2pPr>
            <a:lvl3pPr marL="777202" indent="0">
              <a:buNone/>
              <a:defRPr sz="1020"/>
            </a:lvl3pPr>
            <a:lvl4pPr marL="1165803" indent="0">
              <a:buNone/>
              <a:defRPr sz="850"/>
            </a:lvl4pPr>
            <a:lvl5pPr marL="1554404" indent="0">
              <a:buNone/>
              <a:defRPr sz="850"/>
            </a:lvl5pPr>
            <a:lvl6pPr marL="1943004" indent="0">
              <a:buNone/>
              <a:defRPr sz="850"/>
            </a:lvl6pPr>
            <a:lvl7pPr marL="2331606" indent="0">
              <a:buNone/>
              <a:defRPr sz="850"/>
            </a:lvl7pPr>
            <a:lvl8pPr marL="2720207" indent="0">
              <a:buNone/>
              <a:defRPr sz="850"/>
            </a:lvl8pPr>
            <a:lvl9pPr marL="3108807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A55ED-0B51-4EB0-A3D5-AFF314636BF2}" type="datetime1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24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20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9463F-C4CD-4668-9670-3FBD0F4847E3}" type="datetime1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63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777202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00" indent="-194300" algn="l" defTabSz="777202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01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03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03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04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306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5906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507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109" indent="-194300" algn="l" defTabSz="777202" rtl="0" eaLnBrk="1" latinLnBrk="0" hangingPunct="1">
        <a:lnSpc>
          <a:spcPct val="90000"/>
        </a:lnSpc>
        <a:spcBef>
          <a:spcPts val="424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01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02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03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04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004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606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207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807" algn="l" defTabSz="777202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0E134-432F-428A-BB78-8BC8BBC0BFD0}"/>
              </a:ext>
            </a:extLst>
          </p:cNvPr>
          <p:cNvSpPr txBox="1"/>
          <p:nvPr/>
        </p:nvSpPr>
        <p:spPr>
          <a:xfrm>
            <a:off x="1900726" y="3287211"/>
            <a:ext cx="3970959" cy="11205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74" b="1" dirty="0"/>
              <a:t>LHC-300 LED Assembly Cable</a:t>
            </a:r>
          </a:p>
          <a:p>
            <a:pPr algn="ctr"/>
            <a:r>
              <a:rPr lang="en-US" sz="2474" b="1" dirty="0"/>
              <a:t>Wiring Instructions</a:t>
            </a:r>
          </a:p>
          <a:p>
            <a:pPr algn="ctr"/>
            <a:r>
              <a:rPr lang="en-US" sz="1733" dirty="0"/>
              <a:t>OpenAg, MIT Media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6C090-2E27-46AA-9AF9-906FC51B50E1}"/>
              </a:ext>
            </a:extLst>
          </p:cNvPr>
          <p:cNvSpPr txBox="1"/>
          <p:nvPr/>
        </p:nvSpPr>
        <p:spPr>
          <a:xfrm>
            <a:off x="3115926" y="8564101"/>
            <a:ext cx="1540550" cy="549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84" dirty="0"/>
              <a:t>By Eugene </a:t>
            </a:r>
            <a:r>
              <a:rPr lang="en-US" sz="1484" dirty="0" err="1"/>
              <a:t>Zeleny</a:t>
            </a:r>
            <a:endParaRPr lang="en-US" sz="1484" dirty="0"/>
          </a:p>
          <a:p>
            <a:pPr algn="ctr"/>
            <a:r>
              <a:rPr lang="en-US" sz="1484" dirty="0"/>
              <a:t>October 8</a:t>
            </a:r>
            <a:r>
              <a:rPr lang="en-US" sz="1484" baseline="30000" dirty="0"/>
              <a:t>th</a:t>
            </a:r>
            <a:r>
              <a:rPr lang="en-US" sz="1484" dirty="0"/>
              <a:t>,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C37F6-139C-403D-B315-ECE24F77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4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4F9CE-C792-4E19-8D0E-DF2AD1DCE652}"/>
              </a:ext>
            </a:extLst>
          </p:cNvPr>
          <p:cNvSpPr txBox="1"/>
          <p:nvPr/>
        </p:nvSpPr>
        <p:spPr>
          <a:xfrm>
            <a:off x="1434701" y="8434247"/>
            <a:ext cx="5287889" cy="1085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9" b="1" u="sng" dirty="0"/>
              <a:t>FOR REFERENCE ONLY (these have been made):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2"/>
                </a:solidFill>
              </a:rPr>
              <a:t>4/5</a:t>
            </a:r>
            <a:r>
              <a:rPr lang="en-US" sz="1484" dirty="0"/>
              <a:t>  go to light </a:t>
            </a:r>
            <a:r>
              <a:rPr lang="en-US" sz="1484" b="1" dirty="0">
                <a:solidFill>
                  <a:schemeClr val="accent2">
                    <a:lumMod val="75000"/>
                  </a:schemeClr>
                </a:solidFill>
              </a:rPr>
              <a:t>WARM/ORANGE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4"/>
                </a:solidFill>
              </a:rPr>
              <a:t>1/2</a:t>
            </a:r>
            <a:r>
              <a:rPr lang="en-US" sz="1484" dirty="0"/>
              <a:t> go to </a:t>
            </a:r>
            <a:r>
              <a:rPr lang="en-US" sz="1484" b="1" dirty="0">
                <a:solidFill>
                  <a:schemeClr val="accent4"/>
                </a:solidFill>
              </a:rPr>
              <a:t>COOL/YELLOW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rgbClr val="FF0000"/>
                </a:solidFill>
              </a:rPr>
              <a:t>3/6</a:t>
            </a:r>
            <a:r>
              <a:rPr lang="en-US" sz="1484" dirty="0"/>
              <a:t> go to </a:t>
            </a:r>
            <a:r>
              <a:rPr lang="en-US" sz="1484" b="1" dirty="0">
                <a:solidFill>
                  <a:srgbClr val="FF0000"/>
                </a:solidFill>
              </a:rPr>
              <a:t>RED</a:t>
            </a:r>
            <a:r>
              <a:rPr lang="en-US" sz="1484" dirty="0"/>
              <a:t> light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5498E-E905-4E65-9EC9-CC86A053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2</a:t>
            </a:fld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77442CA-D6DA-4919-8A5B-18398803C45F}"/>
              </a:ext>
            </a:extLst>
          </p:cNvPr>
          <p:cNvGrpSpPr>
            <a:grpSpLocks noChangeAspect="1"/>
          </p:cNvGrpSpPr>
          <p:nvPr/>
        </p:nvGrpSpPr>
        <p:grpSpPr>
          <a:xfrm>
            <a:off x="471693" y="537630"/>
            <a:ext cx="6975463" cy="7452413"/>
            <a:chOff x="471692" y="537629"/>
            <a:chExt cx="6975463" cy="745241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5D4298F-F61D-483C-A061-C7CC067BD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59993" y="1469181"/>
              <a:ext cx="7452413" cy="5589310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354B98-98CC-4263-87F2-4C449AE90EBF}"/>
                </a:ext>
              </a:extLst>
            </p:cNvPr>
            <p:cNvSpPr/>
            <p:nvPr/>
          </p:nvSpPr>
          <p:spPr>
            <a:xfrm>
              <a:off x="3288757" y="3207651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F0949D4-5E81-4C73-9274-E49C25AB4B7D}"/>
                </a:ext>
              </a:extLst>
            </p:cNvPr>
            <p:cNvSpPr/>
            <p:nvPr/>
          </p:nvSpPr>
          <p:spPr>
            <a:xfrm>
              <a:off x="4625981" y="3912105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18D64B-50DB-425F-8B3B-320DDCA8C395}"/>
                </a:ext>
              </a:extLst>
            </p:cNvPr>
            <p:cNvSpPr/>
            <p:nvPr/>
          </p:nvSpPr>
          <p:spPr>
            <a:xfrm>
              <a:off x="2744179" y="3912106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7B215D0-1FFA-4067-80B4-C60449F8F250}"/>
                </a:ext>
              </a:extLst>
            </p:cNvPr>
            <p:cNvSpPr/>
            <p:nvPr/>
          </p:nvSpPr>
          <p:spPr>
            <a:xfrm>
              <a:off x="4324524" y="4764752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68AF814-9B3E-4D7F-A2A5-4C26197836FF}"/>
                </a:ext>
              </a:extLst>
            </p:cNvPr>
            <p:cNvCxnSpPr>
              <a:cxnSpLocks/>
            </p:cNvCxnSpPr>
            <p:nvPr/>
          </p:nvCxnSpPr>
          <p:spPr>
            <a:xfrm>
              <a:off x="1845190" y="2444151"/>
              <a:ext cx="918100" cy="1467955"/>
            </a:xfrm>
            <a:prstGeom prst="line">
              <a:avLst/>
            </a:prstGeom>
            <a:ln w="273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A87D99-9210-44A5-9D7A-1E8C5ABE68F0}"/>
                </a:ext>
              </a:extLst>
            </p:cNvPr>
            <p:cNvCxnSpPr>
              <a:cxnSpLocks/>
            </p:cNvCxnSpPr>
            <p:nvPr/>
          </p:nvCxnSpPr>
          <p:spPr>
            <a:xfrm>
              <a:off x="2078132" y="2253335"/>
              <a:ext cx="1210625" cy="969011"/>
            </a:xfrm>
            <a:prstGeom prst="line">
              <a:avLst/>
            </a:prstGeom>
            <a:ln w="273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517F008-25B4-4ACE-B47F-AB38EA2AF22C}"/>
                </a:ext>
              </a:extLst>
            </p:cNvPr>
            <p:cNvCxnSpPr>
              <a:cxnSpLocks/>
            </p:cNvCxnSpPr>
            <p:nvPr/>
          </p:nvCxnSpPr>
          <p:spPr>
            <a:xfrm>
              <a:off x="4644758" y="5029200"/>
              <a:ext cx="1328839" cy="946040"/>
            </a:xfrm>
            <a:prstGeom prst="line">
              <a:avLst/>
            </a:prstGeom>
            <a:ln w="273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C16A9-3E5F-4C4E-84C0-44AE25C9F048}"/>
                </a:ext>
              </a:extLst>
            </p:cNvPr>
            <p:cNvCxnSpPr>
              <a:cxnSpLocks/>
            </p:cNvCxnSpPr>
            <p:nvPr/>
          </p:nvCxnSpPr>
          <p:spPr>
            <a:xfrm>
              <a:off x="4868583" y="4355164"/>
              <a:ext cx="1267674" cy="1413032"/>
            </a:xfrm>
            <a:prstGeom prst="line">
              <a:avLst/>
            </a:prstGeom>
            <a:ln w="273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BDEB69F-F6E8-4D79-B086-0B5CD0745761}"/>
                </a:ext>
              </a:extLst>
            </p:cNvPr>
            <p:cNvSpPr/>
            <p:nvPr/>
          </p:nvSpPr>
          <p:spPr>
            <a:xfrm>
              <a:off x="4066568" y="3222346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5A4FF14-79B8-457B-978D-4410ED0EEEB7}"/>
                </a:ext>
              </a:extLst>
            </p:cNvPr>
            <p:cNvSpPr/>
            <p:nvPr/>
          </p:nvSpPr>
          <p:spPr>
            <a:xfrm>
              <a:off x="3040056" y="4734197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3425B2F-B9FA-4951-AAED-88FE1B94C609}"/>
                </a:ext>
              </a:extLst>
            </p:cNvPr>
            <p:cNvSpPr/>
            <p:nvPr/>
          </p:nvSpPr>
          <p:spPr>
            <a:xfrm>
              <a:off x="5914556" y="5735172"/>
              <a:ext cx="1532599" cy="92320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1/2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YELLOW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015F72D-FDB8-4686-A973-7C8EE2DB0071}"/>
                </a:ext>
              </a:extLst>
            </p:cNvPr>
            <p:cNvSpPr/>
            <p:nvPr/>
          </p:nvSpPr>
          <p:spPr>
            <a:xfrm>
              <a:off x="510848" y="1520821"/>
              <a:ext cx="1617751" cy="92320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4/5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ORANGE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51A042C-7946-4BFC-9BC7-EB5ECB0D82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9532" y="3541471"/>
              <a:ext cx="2414927" cy="2100868"/>
            </a:xfrm>
            <a:prstGeom prst="line">
              <a:avLst/>
            </a:prstGeom>
            <a:ln w="273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83D37D0-36BC-47E4-A2CA-D18F2BA86F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06336" y="5038366"/>
              <a:ext cx="1135926" cy="838985"/>
            </a:xfrm>
            <a:prstGeom prst="line">
              <a:avLst/>
            </a:prstGeom>
            <a:ln w="273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B952C8D-6BC0-4F4A-AC7E-1B7150EFE92E}"/>
                </a:ext>
              </a:extLst>
            </p:cNvPr>
            <p:cNvSpPr/>
            <p:nvPr/>
          </p:nvSpPr>
          <p:spPr>
            <a:xfrm>
              <a:off x="471692" y="5618480"/>
              <a:ext cx="1431674" cy="92320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3/6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RED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CA983B5-DACC-4035-9EFD-D843863EA39E}"/>
              </a:ext>
            </a:extLst>
          </p:cNvPr>
          <p:cNvSpPr txBox="1"/>
          <p:nvPr/>
        </p:nvSpPr>
        <p:spPr>
          <a:xfrm>
            <a:off x="1422624" y="316179"/>
            <a:ext cx="5287889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99" b="1" u="sng" dirty="0"/>
              <a:t>Male End Wiring (embedded in LED Enclosure)</a:t>
            </a:r>
            <a:endParaRPr lang="en-US" sz="1484" dirty="0"/>
          </a:p>
        </p:txBody>
      </p:sp>
    </p:spTree>
    <p:extLst>
      <p:ext uri="{BB962C8B-B14F-4D97-AF65-F5344CB8AC3E}">
        <p14:creationId xmlns:p14="http://schemas.microsoft.com/office/powerpoint/2010/main" val="381514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4F9CE-C792-4E19-8D0E-DF2AD1DCE652}"/>
              </a:ext>
            </a:extLst>
          </p:cNvPr>
          <p:cNvSpPr txBox="1"/>
          <p:nvPr/>
        </p:nvSpPr>
        <p:spPr>
          <a:xfrm>
            <a:off x="1434701" y="8434245"/>
            <a:ext cx="5287889" cy="77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b="1" dirty="0"/>
              <a:t>Important Note: </a:t>
            </a:r>
            <a:r>
              <a:rPr lang="en-US" sz="1484" dirty="0"/>
              <a:t>Pole Numbers align between both connectors</a:t>
            </a:r>
          </a:p>
          <a:p>
            <a:pPr marL="669354" lvl="1" indent="-212177">
              <a:buFont typeface="Arial" panose="020B0604020202020204" pitchFamily="34" charset="0"/>
              <a:buChar char="•"/>
            </a:pPr>
            <a:r>
              <a:rPr lang="en-US" sz="1484" dirty="0"/>
              <a:t>1-to-1, 6-to-6, </a:t>
            </a:r>
            <a:r>
              <a:rPr lang="en-US" sz="1484" dirty="0" err="1"/>
              <a:t>etc</a:t>
            </a: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5498E-E905-4E65-9EC9-CC86A053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3</a:t>
            </a:fld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F9412B5-8F5D-4ED5-92F1-8C669684A91F}"/>
              </a:ext>
            </a:extLst>
          </p:cNvPr>
          <p:cNvGrpSpPr>
            <a:grpSpLocks noChangeAspect="1"/>
          </p:cNvGrpSpPr>
          <p:nvPr/>
        </p:nvGrpSpPr>
        <p:grpSpPr>
          <a:xfrm>
            <a:off x="747623" y="1414732"/>
            <a:ext cx="5906219" cy="5350725"/>
            <a:chOff x="1038161" y="1680621"/>
            <a:chExt cx="5631770" cy="510208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4F7CA91-5316-44A6-8C6D-4D285ED7E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6" t="19799" r="6345" b="16861"/>
            <a:stretch/>
          </p:blipFill>
          <p:spPr>
            <a:xfrm>
              <a:off x="1472925" y="1680621"/>
              <a:ext cx="5142193" cy="5102089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C47FE1F-FAA2-4071-BBEB-EEDD494599E0}"/>
                </a:ext>
              </a:extLst>
            </p:cNvPr>
            <p:cNvSpPr/>
            <p:nvPr/>
          </p:nvSpPr>
          <p:spPr>
            <a:xfrm>
              <a:off x="4142765" y="4444256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6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71FB13E-E3C0-451B-8169-E0498117814F}"/>
                </a:ext>
              </a:extLst>
            </p:cNvPr>
            <p:cNvSpPr/>
            <p:nvPr/>
          </p:nvSpPr>
          <p:spPr>
            <a:xfrm>
              <a:off x="3188659" y="4896897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FBE5376-D177-4454-8B04-662622A9EDF7}"/>
                </a:ext>
              </a:extLst>
            </p:cNvPr>
            <p:cNvSpPr/>
            <p:nvPr/>
          </p:nvSpPr>
          <p:spPr>
            <a:xfrm>
              <a:off x="2657175" y="3799859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34D220-609C-4DD1-A85F-E4DEBBCC6118}"/>
                </a:ext>
              </a:extLst>
            </p:cNvPr>
            <p:cNvSpPr/>
            <p:nvPr/>
          </p:nvSpPr>
          <p:spPr>
            <a:xfrm>
              <a:off x="3048612" y="3184249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3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5A9A559-3F24-472E-969F-03C37CA282CD}"/>
                </a:ext>
              </a:extLst>
            </p:cNvPr>
            <p:cNvSpPr/>
            <p:nvPr/>
          </p:nvSpPr>
          <p:spPr>
            <a:xfrm>
              <a:off x="3954399" y="2979252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F66D0B-B467-4A8D-8134-AA3828F1C8F2}"/>
                </a:ext>
              </a:extLst>
            </p:cNvPr>
            <p:cNvSpPr/>
            <p:nvPr/>
          </p:nvSpPr>
          <p:spPr>
            <a:xfrm>
              <a:off x="5138744" y="3827468"/>
              <a:ext cx="346570" cy="46153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5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354B98-98CC-4263-87F2-4C449AE90EBF}"/>
                </a:ext>
              </a:extLst>
            </p:cNvPr>
            <p:cNvSpPr/>
            <p:nvPr/>
          </p:nvSpPr>
          <p:spPr>
            <a:xfrm>
              <a:off x="4260446" y="3247366"/>
              <a:ext cx="320235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F0949D4-5E81-4C73-9274-E49C25AB4B7D}"/>
                </a:ext>
              </a:extLst>
            </p:cNvPr>
            <p:cNvSpPr/>
            <p:nvPr/>
          </p:nvSpPr>
          <p:spPr>
            <a:xfrm>
              <a:off x="3018827" y="3964685"/>
              <a:ext cx="320235" cy="319123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18D64B-50DB-425F-8B3B-320DDCA8C395}"/>
                </a:ext>
              </a:extLst>
            </p:cNvPr>
            <p:cNvSpPr/>
            <p:nvPr/>
          </p:nvSpPr>
          <p:spPr>
            <a:xfrm>
              <a:off x="4703576" y="3891975"/>
              <a:ext cx="320235" cy="3191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7B215D0-1FFA-4067-80B4-C60449F8F250}"/>
                </a:ext>
              </a:extLst>
            </p:cNvPr>
            <p:cNvSpPr/>
            <p:nvPr/>
          </p:nvSpPr>
          <p:spPr>
            <a:xfrm>
              <a:off x="3346765" y="4675763"/>
              <a:ext cx="320235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A87D99-9210-44A5-9D7A-1E8C5ABE68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681" y="2355117"/>
              <a:ext cx="1826031" cy="971489"/>
            </a:xfrm>
            <a:prstGeom prst="line">
              <a:avLst/>
            </a:prstGeom>
            <a:ln w="273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517F008-25B4-4ACE-B47F-AB38EA2AF2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7188" y="4885983"/>
              <a:ext cx="2119330" cy="890970"/>
            </a:xfrm>
            <a:prstGeom prst="line">
              <a:avLst/>
            </a:prstGeom>
            <a:ln w="273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C16A9-3E5F-4C4E-84C0-44AE25C9F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8161" y="4246787"/>
              <a:ext cx="1944930" cy="1250497"/>
            </a:xfrm>
            <a:prstGeom prst="line">
              <a:avLst/>
            </a:prstGeom>
            <a:ln w="273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BDEB69F-F6E8-4D79-B086-0B5CD0745761}"/>
                </a:ext>
              </a:extLst>
            </p:cNvPr>
            <p:cNvSpPr/>
            <p:nvPr/>
          </p:nvSpPr>
          <p:spPr>
            <a:xfrm>
              <a:off x="3455384" y="3297617"/>
              <a:ext cx="320235" cy="319123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5A4FF14-79B8-457B-978D-4410ED0EEEB7}"/>
                </a:ext>
              </a:extLst>
            </p:cNvPr>
            <p:cNvSpPr/>
            <p:nvPr/>
          </p:nvSpPr>
          <p:spPr>
            <a:xfrm>
              <a:off x="4476227" y="4646709"/>
              <a:ext cx="320235" cy="319123"/>
            </a:xfrm>
            <a:prstGeom prst="ellipse">
              <a:avLst/>
            </a:prstGeom>
            <a:solidFill>
              <a:srgbClr val="663300"/>
            </a:solidFill>
            <a:ln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51A042C-7946-4BFC-9BC7-EB5ECB0D82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72178" y="3550046"/>
              <a:ext cx="2897753" cy="2599799"/>
            </a:xfrm>
            <a:prstGeom prst="line">
              <a:avLst/>
            </a:prstGeom>
            <a:ln w="273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83D37D0-36BC-47E4-A2CA-D18F2BA86F07}"/>
                </a:ext>
              </a:extLst>
            </p:cNvPr>
            <p:cNvCxnSpPr>
              <a:cxnSpLocks/>
            </p:cNvCxnSpPr>
            <p:nvPr/>
          </p:nvCxnSpPr>
          <p:spPr>
            <a:xfrm>
              <a:off x="4796461" y="4994886"/>
              <a:ext cx="1687022" cy="1367408"/>
            </a:xfrm>
            <a:prstGeom prst="line">
              <a:avLst/>
            </a:prstGeom>
            <a:ln w="27305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8B94B778-6C71-468E-836B-C47BD4CC3D7D}"/>
              </a:ext>
            </a:extLst>
          </p:cNvPr>
          <p:cNvSpPr txBox="1"/>
          <p:nvPr/>
        </p:nvSpPr>
        <p:spPr>
          <a:xfrm>
            <a:off x="1422624" y="316179"/>
            <a:ext cx="5287889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99" b="1" u="sng" dirty="0"/>
              <a:t>Female End Wiring (cable connector)</a:t>
            </a:r>
            <a:endParaRPr lang="en-US" sz="1484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B688352-FAA7-488B-B616-1803C1759D7C}"/>
              </a:ext>
            </a:extLst>
          </p:cNvPr>
          <p:cNvSpPr/>
          <p:nvPr/>
        </p:nvSpPr>
        <p:spPr>
          <a:xfrm rot="19265176">
            <a:off x="4716843" y="2914338"/>
            <a:ext cx="2113107" cy="2869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8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4F9CE-C792-4E19-8D0E-DF2AD1DCE652}"/>
              </a:ext>
            </a:extLst>
          </p:cNvPr>
          <p:cNvSpPr txBox="1"/>
          <p:nvPr/>
        </p:nvSpPr>
        <p:spPr>
          <a:xfrm>
            <a:off x="1389039" y="8885110"/>
            <a:ext cx="5287889" cy="1410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2000" b="1" dirty="0"/>
              <a:t>On Female (cable) connector:</a:t>
            </a:r>
          </a:p>
          <a:p>
            <a:pPr marL="669377" lvl="1" indent="-212177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Green</a:t>
            </a:r>
            <a:r>
              <a:rPr lang="en-US" b="1" dirty="0"/>
              <a:t>/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b="1" dirty="0"/>
              <a:t> = Black</a:t>
            </a:r>
          </a:p>
          <a:p>
            <a:pPr marL="669377" lvl="1" indent="-212177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663300"/>
                </a:solidFill>
              </a:rPr>
              <a:t>Brown</a:t>
            </a:r>
            <a:r>
              <a:rPr lang="en-US" b="1" dirty="0"/>
              <a:t>/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White</a:t>
            </a:r>
            <a:r>
              <a:rPr lang="en-US" b="1" dirty="0"/>
              <a:t>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</a:p>
          <a:p>
            <a:pPr marL="669377" lvl="1" indent="-212177">
              <a:buFont typeface="Arial" panose="020B0604020202020204" pitchFamily="34" charset="0"/>
              <a:buChar char="•"/>
            </a:pP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5498E-E905-4E65-9EC9-CC86A053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4</a:t>
            </a:fld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4C21DC1-EC5D-475C-9B9D-26152E4AE470}"/>
              </a:ext>
            </a:extLst>
          </p:cNvPr>
          <p:cNvGrpSpPr>
            <a:grpSpLocks noChangeAspect="1"/>
          </p:cNvGrpSpPr>
          <p:nvPr/>
        </p:nvGrpSpPr>
        <p:grpSpPr>
          <a:xfrm>
            <a:off x="1158062" y="151261"/>
            <a:ext cx="5744455" cy="4525990"/>
            <a:chOff x="-276779" y="939371"/>
            <a:chExt cx="8432905" cy="664419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1367B56-802F-4847-A5ED-497DF49059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" r="5455"/>
            <a:stretch/>
          </p:blipFill>
          <p:spPr>
            <a:xfrm rot="5400000">
              <a:off x="564105" y="1466810"/>
              <a:ext cx="6644190" cy="5589311"/>
            </a:xfrm>
            <a:prstGeom prst="rect">
              <a:avLst/>
            </a:prstGeom>
          </p:spPr>
        </p:pic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5B1CAB3-9012-49BB-9FE0-49709B2E58A6}"/>
                </a:ext>
              </a:extLst>
            </p:cNvPr>
            <p:cNvSpPr/>
            <p:nvPr/>
          </p:nvSpPr>
          <p:spPr>
            <a:xfrm>
              <a:off x="3288757" y="3207651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029C924-E316-4F4D-8242-6EF6982706E4}"/>
                </a:ext>
              </a:extLst>
            </p:cNvPr>
            <p:cNvSpPr/>
            <p:nvPr/>
          </p:nvSpPr>
          <p:spPr>
            <a:xfrm>
              <a:off x="4625981" y="3912105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21E0C6D-E9E2-4D67-B5A5-0A3F7B1BC192}"/>
                </a:ext>
              </a:extLst>
            </p:cNvPr>
            <p:cNvSpPr/>
            <p:nvPr/>
          </p:nvSpPr>
          <p:spPr>
            <a:xfrm>
              <a:off x="2744179" y="3912106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3466F04-CF89-4422-98B6-D9D2398B91BB}"/>
                </a:ext>
              </a:extLst>
            </p:cNvPr>
            <p:cNvSpPr/>
            <p:nvPr/>
          </p:nvSpPr>
          <p:spPr>
            <a:xfrm>
              <a:off x="4324524" y="4764752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CC2BADC-D13C-44F4-B2C8-97A56EF32599}"/>
                </a:ext>
              </a:extLst>
            </p:cNvPr>
            <p:cNvCxnSpPr>
              <a:cxnSpLocks/>
            </p:cNvCxnSpPr>
            <p:nvPr/>
          </p:nvCxnSpPr>
          <p:spPr>
            <a:xfrm>
              <a:off x="1845190" y="2444151"/>
              <a:ext cx="918100" cy="1467955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4D58936-A58C-45EE-A151-10DC20010643}"/>
                </a:ext>
              </a:extLst>
            </p:cNvPr>
            <p:cNvCxnSpPr>
              <a:cxnSpLocks/>
            </p:cNvCxnSpPr>
            <p:nvPr/>
          </p:nvCxnSpPr>
          <p:spPr>
            <a:xfrm>
              <a:off x="2078132" y="2253335"/>
              <a:ext cx="1210625" cy="969011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4828CBF-025B-4469-B00E-59400B6CAB8E}"/>
                </a:ext>
              </a:extLst>
            </p:cNvPr>
            <p:cNvCxnSpPr>
              <a:cxnSpLocks/>
            </p:cNvCxnSpPr>
            <p:nvPr/>
          </p:nvCxnSpPr>
          <p:spPr>
            <a:xfrm>
              <a:off x="4644758" y="5029200"/>
              <a:ext cx="1328839" cy="946040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E9A5E9C-F27C-4CE2-BCC5-A39438FC7734}"/>
                </a:ext>
              </a:extLst>
            </p:cNvPr>
            <p:cNvCxnSpPr>
              <a:cxnSpLocks/>
            </p:cNvCxnSpPr>
            <p:nvPr/>
          </p:nvCxnSpPr>
          <p:spPr>
            <a:xfrm>
              <a:off x="4868583" y="4355164"/>
              <a:ext cx="1267674" cy="141303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221EC51-E498-46E7-8398-355FAE014A13}"/>
                </a:ext>
              </a:extLst>
            </p:cNvPr>
            <p:cNvSpPr/>
            <p:nvPr/>
          </p:nvSpPr>
          <p:spPr>
            <a:xfrm>
              <a:off x="4066568" y="3222346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B1E078A-1F91-4DA2-999B-A2CEBC3692E3}"/>
                </a:ext>
              </a:extLst>
            </p:cNvPr>
            <p:cNvSpPr/>
            <p:nvPr/>
          </p:nvSpPr>
          <p:spPr>
            <a:xfrm>
              <a:off x="3040056" y="4734197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A378739-DABC-4CF3-8B77-C3491711F857}"/>
                </a:ext>
              </a:extLst>
            </p:cNvPr>
            <p:cNvSpPr/>
            <p:nvPr/>
          </p:nvSpPr>
          <p:spPr>
            <a:xfrm>
              <a:off x="5906258" y="5647716"/>
              <a:ext cx="2249868" cy="135526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1/2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YELLOW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6CC4434-C08A-4484-B77E-2764ADF8A594}"/>
                </a:ext>
              </a:extLst>
            </p:cNvPr>
            <p:cNvSpPr/>
            <p:nvPr/>
          </p:nvSpPr>
          <p:spPr>
            <a:xfrm>
              <a:off x="-276779" y="1195137"/>
              <a:ext cx="2374871" cy="135526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4/5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ORANGE</a:t>
              </a: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7F49018-387A-4B3F-B1A9-4D69FB88EB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19532" y="3541471"/>
              <a:ext cx="2414927" cy="2100868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FB9932-A116-479A-92E4-B089C2F6B6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06336" y="5038366"/>
              <a:ext cx="1135926" cy="838985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52F7011-A309-44D5-BD49-49F4B7AD823C}"/>
                </a:ext>
              </a:extLst>
            </p:cNvPr>
            <p:cNvSpPr/>
            <p:nvPr/>
          </p:nvSpPr>
          <p:spPr>
            <a:xfrm>
              <a:off x="-132567" y="5642339"/>
              <a:ext cx="2101709" cy="135526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3/6</a:t>
              </a:r>
            </a:p>
            <a:p>
              <a:pPr algn="ctr"/>
              <a:r>
                <a:rPr lang="en-US" sz="3000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RED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DC7C2FD-57EB-483D-B73A-9B41BC4FAFA2}"/>
              </a:ext>
            </a:extLst>
          </p:cNvPr>
          <p:cNvGrpSpPr>
            <a:grpSpLocks noChangeAspect="1"/>
          </p:cNvGrpSpPr>
          <p:nvPr/>
        </p:nvGrpSpPr>
        <p:grpSpPr>
          <a:xfrm>
            <a:off x="1116946" y="4670926"/>
            <a:ext cx="5962544" cy="3873390"/>
            <a:chOff x="286634" y="1680619"/>
            <a:chExt cx="7853955" cy="510208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4F7CA91-5316-44A6-8C6D-4D285ED7E3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6" t="19799" r="6345" b="16861"/>
            <a:stretch/>
          </p:blipFill>
          <p:spPr>
            <a:xfrm>
              <a:off x="1472924" y="1680619"/>
              <a:ext cx="5142193" cy="5102089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C47FE1F-FAA2-4071-BBEB-EEDD494599E0}"/>
                </a:ext>
              </a:extLst>
            </p:cNvPr>
            <p:cNvSpPr/>
            <p:nvPr/>
          </p:nvSpPr>
          <p:spPr>
            <a:xfrm>
              <a:off x="4087798" y="4444257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6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71FB13E-E3C0-451B-8169-E0498117814F}"/>
                </a:ext>
              </a:extLst>
            </p:cNvPr>
            <p:cNvSpPr/>
            <p:nvPr/>
          </p:nvSpPr>
          <p:spPr>
            <a:xfrm>
              <a:off x="3133691" y="4896897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FBE5376-D177-4454-8B04-662622A9EDF7}"/>
                </a:ext>
              </a:extLst>
            </p:cNvPr>
            <p:cNvSpPr/>
            <p:nvPr/>
          </p:nvSpPr>
          <p:spPr>
            <a:xfrm>
              <a:off x="2602208" y="3799859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A34D220-609C-4DD1-A85F-E4DEBBCC6118}"/>
                </a:ext>
              </a:extLst>
            </p:cNvPr>
            <p:cNvSpPr/>
            <p:nvPr/>
          </p:nvSpPr>
          <p:spPr>
            <a:xfrm>
              <a:off x="2993643" y="3184249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3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5A9A559-3F24-472E-969F-03C37CA282CD}"/>
                </a:ext>
              </a:extLst>
            </p:cNvPr>
            <p:cNvSpPr/>
            <p:nvPr/>
          </p:nvSpPr>
          <p:spPr>
            <a:xfrm>
              <a:off x="3899430" y="2979251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2F66D0B-B467-4A8D-8134-AA3828F1C8F2}"/>
                </a:ext>
              </a:extLst>
            </p:cNvPr>
            <p:cNvSpPr/>
            <p:nvPr/>
          </p:nvSpPr>
          <p:spPr>
            <a:xfrm>
              <a:off x="4774200" y="3341257"/>
              <a:ext cx="456507" cy="60794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5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9354B98-98CC-4263-87F2-4C449AE90EBF}"/>
                </a:ext>
              </a:extLst>
            </p:cNvPr>
            <p:cNvSpPr/>
            <p:nvPr/>
          </p:nvSpPr>
          <p:spPr>
            <a:xfrm>
              <a:off x="4260446" y="3247365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F0949D4-5E81-4C73-9274-E49C25AB4B7D}"/>
                </a:ext>
              </a:extLst>
            </p:cNvPr>
            <p:cNvSpPr/>
            <p:nvPr/>
          </p:nvSpPr>
          <p:spPr>
            <a:xfrm>
              <a:off x="3018827" y="3964684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18D64B-50DB-425F-8B3B-320DDCA8C395}"/>
                </a:ext>
              </a:extLst>
            </p:cNvPr>
            <p:cNvSpPr/>
            <p:nvPr/>
          </p:nvSpPr>
          <p:spPr>
            <a:xfrm>
              <a:off x="4703577" y="3891974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7B215D0-1FFA-4067-80B4-C60449F8F250}"/>
                </a:ext>
              </a:extLst>
            </p:cNvPr>
            <p:cNvSpPr/>
            <p:nvPr/>
          </p:nvSpPr>
          <p:spPr>
            <a:xfrm>
              <a:off x="3346765" y="4675762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68AF814-9B3E-4D7F-A2A5-4C26197836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3619" y="2915808"/>
              <a:ext cx="1171423" cy="976166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A87D99-9210-44A5-9D7A-1E8C5ABE68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0681" y="2584162"/>
              <a:ext cx="1705304" cy="742445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517F008-25B4-4ACE-B47F-AB38EA2AF2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2385" y="4994884"/>
              <a:ext cx="1204501" cy="760089"/>
            </a:xfrm>
            <a:prstGeom prst="line">
              <a:avLst/>
            </a:prstGeom>
            <a:ln w="1270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C16A9-3E5F-4C4E-84C0-44AE25C9F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37208" y="4283807"/>
              <a:ext cx="1131380" cy="1327724"/>
            </a:xfrm>
            <a:prstGeom prst="line">
              <a:avLst/>
            </a:prstGeom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BDEB69F-F6E8-4D79-B086-0B5CD0745761}"/>
                </a:ext>
              </a:extLst>
            </p:cNvPr>
            <p:cNvSpPr/>
            <p:nvPr/>
          </p:nvSpPr>
          <p:spPr>
            <a:xfrm>
              <a:off x="3455385" y="3297616"/>
              <a:ext cx="320234" cy="31912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5A4FF14-79B8-457B-978D-4410ED0EEEB7}"/>
                </a:ext>
              </a:extLst>
            </p:cNvPr>
            <p:cNvSpPr/>
            <p:nvPr/>
          </p:nvSpPr>
          <p:spPr>
            <a:xfrm>
              <a:off x="4476227" y="4646707"/>
              <a:ext cx="320234" cy="319123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3425B2F-B9FA-4951-AAED-88FE1B94C609}"/>
                </a:ext>
              </a:extLst>
            </p:cNvPr>
            <p:cNvSpPr/>
            <p:nvPr/>
          </p:nvSpPr>
          <p:spPr>
            <a:xfrm>
              <a:off x="286634" y="5653975"/>
              <a:ext cx="1885823" cy="1094263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1/2</a:t>
              </a:r>
            </a:p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4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YELLOW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015F72D-FDB8-4686-A973-7C8EE2DB0071}"/>
                </a:ext>
              </a:extLst>
            </p:cNvPr>
            <p:cNvSpPr/>
            <p:nvPr/>
          </p:nvSpPr>
          <p:spPr>
            <a:xfrm>
              <a:off x="6254766" y="1889467"/>
              <a:ext cx="1885823" cy="109426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4/5</a:t>
              </a:r>
            </a:p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chemeClr val="accent2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ORANGE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51A042C-7946-4BFC-9BC7-EB5ECB0D826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72178" y="3550046"/>
              <a:ext cx="2413829" cy="2136842"/>
            </a:xfrm>
            <a:prstGeom prst="line">
              <a:avLst/>
            </a:prstGeom>
            <a:ln w="1270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83D37D0-36BC-47E4-A2CA-D18F2BA86F07}"/>
                </a:ext>
              </a:extLst>
            </p:cNvPr>
            <p:cNvCxnSpPr>
              <a:cxnSpLocks/>
            </p:cNvCxnSpPr>
            <p:nvPr/>
          </p:nvCxnSpPr>
          <p:spPr>
            <a:xfrm>
              <a:off x="4796461" y="4994885"/>
              <a:ext cx="1213966" cy="913138"/>
            </a:xfrm>
            <a:prstGeom prst="line">
              <a:avLst/>
            </a:prstGeom>
            <a:ln w="1270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B952C8D-6BC0-4F4A-AC7E-1B7150EFE92E}"/>
                </a:ext>
              </a:extLst>
            </p:cNvPr>
            <p:cNvSpPr/>
            <p:nvPr/>
          </p:nvSpPr>
          <p:spPr>
            <a:xfrm>
              <a:off x="5979851" y="5641940"/>
              <a:ext cx="1885823" cy="109426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Poles 3/6</a:t>
              </a:r>
            </a:p>
            <a:p>
              <a:pPr algn="ctr"/>
              <a:r>
                <a:rPr lang="en-US" sz="2399" b="1" spc="50" dirty="0">
                  <a:ln w="9525" cmpd="sng">
                    <a:solidFill>
                      <a:schemeClr val="tx1"/>
                    </a:solidFill>
                    <a:prstDash val="solid"/>
                  </a:ln>
                  <a:solidFill>
                    <a:srgbClr val="FF0000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</a:rPr>
                <a:t>RED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8109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4F9CE-C792-4E19-8D0E-DF2AD1DCE652}"/>
              </a:ext>
            </a:extLst>
          </p:cNvPr>
          <p:cNvSpPr txBox="1"/>
          <p:nvPr/>
        </p:nvSpPr>
        <p:spPr>
          <a:xfrm>
            <a:off x="1234175" y="8573651"/>
            <a:ext cx="5854148" cy="1480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FOR REFERENCE ONLY:</a:t>
            </a: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For the 40 Yellow/Orange Light Units, use the indicated wiring diagram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2"/>
                </a:solidFill>
              </a:rPr>
              <a:t>4/5</a:t>
            </a:r>
            <a:r>
              <a:rPr lang="en-US" sz="1484" dirty="0"/>
              <a:t>  go to light </a:t>
            </a:r>
            <a:r>
              <a:rPr lang="en-US" sz="1484" b="1" dirty="0">
                <a:solidFill>
                  <a:schemeClr val="accent2">
                    <a:lumMod val="75000"/>
                  </a:schemeClr>
                </a:solidFill>
              </a:rPr>
              <a:t>WARM/ORANGE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4"/>
                </a:solidFill>
              </a:rPr>
              <a:t>1/2</a:t>
            </a:r>
            <a:r>
              <a:rPr lang="en-US" sz="1484" dirty="0"/>
              <a:t> go to </a:t>
            </a:r>
            <a:r>
              <a:rPr lang="en-US" sz="1484" b="1" dirty="0">
                <a:solidFill>
                  <a:schemeClr val="accent4"/>
                </a:solidFill>
              </a:rPr>
              <a:t>COOL/YELLOW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642261-40AC-4C76-9CE5-47321AAA3891}"/>
              </a:ext>
            </a:extLst>
          </p:cNvPr>
          <p:cNvGrpSpPr/>
          <p:nvPr/>
        </p:nvGrpSpPr>
        <p:grpSpPr>
          <a:xfrm>
            <a:off x="1337693" y="377861"/>
            <a:ext cx="5334097" cy="8286902"/>
            <a:chOff x="1294431" y="649081"/>
            <a:chExt cx="5334097" cy="828690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722101-0D44-4115-B8FB-4FE78C8CA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4431" y="649081"/>
              <a:ext cx="5334097" cy="8286902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4CFAD3-CED7-4708-B594-30126C15290C}"/>
                </a:ext>
              </a:extLst>
            </p:cNvPr>
            <p:cNvGrpSpPr/>
            <p:nvPr/>
          </p:nvGrpSpPr>
          <p:grpSpPr>
            <a:xfrm>
              <a:off x="2383413" y="699088"/>
              <a:ext cx="3396085" cy="6943086"/>
              <a:chOff x="2383413" y="699088"/>
              <a:chExt cx="3396085" cy="694308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289CFCD-3CA4-4F2C-B7E3-9F1FD76EAB68}"/>
                  </a:ext>
                </a:extLst>
              </p:cNvPr>
              <p:cNvSpPr txBox="1"/>
              <p:nvPr/>
            </p:nvSpPr>
            <p:spPr>
              <a:xfrm>
                <a:off x="2383413" y="1984278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42835C-7CC1-4E20-92EE-3091FF251C60}"/>
                  </a:ext>
                </a:extLst>
              </p:cNvPr>
              <p:cNvSpPr txBox="1"/>
              <p:nvPr/>
            </p:nvSpPr>
            <p:spPr>
              <a:xfrm>
                <a:off x="2411657" y="4599982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811B5D2-6E8A-4927-97CD-794FEEE09C41}"/>
                  </a:ext>
                </a:extLst>
              </p:cNvPr>
              <p:cNvSpPr txBox="1"/>
              <p:nvPr/>
            </p:nvSpPr>
            <p:spPr>
              <a:xfrm>
                <a:off x="4727453" y="7188885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6E0660C-6CE6-4F20-9C6F-3752E36715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31" t="45585" r="66457" b="46802"/>
              <a:stretch/>
            </p:blipFill>
            <p:spPr>
              <a:xfrm>
                <a:off x="2436045" y="7011368"/>
                <a:ext cx="646082" cy="630806"/>
              </a:xfrm>
              <a:prstGeom prst="ellipse">
                <a:avLst/>
              </a:prstGeom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69AFD6-F958-4FAC-A6E7-7C33FBF3BC70}"/>
                  </a:ext>
                </a:extLst>
              </p:cNvPr>
              <p:cNvSpPr txBox="1"/>
              <p:nvPr/>
            </p:nvSpPr>
            <p:spPr>
              <a:xfrm>
                <a:off x="3435458" y="699088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WIRES OUT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E3F0347-4D95-43AC-BF27-D9969593E503}"/>
                  </a:ext>
                </a:extLst>
              </p:cNvPr>
              <p:cNvSpPr txBox="1"/>
              <p:nvPr/>
            </p:nvSpPr>
            <p:spPr>
              <a:xfrm>
                <a:off x="2383413" y="7215687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ORANGE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EDE4CE6-AFB7-430B-95EF-4D9269A5F7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31" t="45585" r="66457" b="46802"/>
              <a:stretch/>
            </p:blipFill>
            <p:spPr>
              <a:xfrm>
                <a:off x="4751566" y="1851917"/>
                <a:ext cx="646082" cy="630806"/>
              </a:xfrm>
              <a:prstGeom prst="ellipse">
                <a:avLst/>
              </a:prstGeom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4967AE-EAA4-45A9-A8AC-FDE9E62A4585}"/>
                  </a:ext>
                </a:extLst>
              </p:cNvPr>
              <p:cNvSpPr txBox="1"/>
              <p:nvPr/>
            </p:nvSpPr>
            <p:spPr>
              <a:xfrm>
                <a:off x="4678789" y="2029434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ORANGE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061148F-BDE3-44B2-9FCC-E323F8BA30F4}"/>
                  </a:ext>
                </a:extLst>
              </p:cNvPr>
              <p:cNvSpPr/>
              <p:nvPr/>
            </p:nvSpPr>
            <p:spPr>
              <a:xfrm>
                <a:off x="4837637" y="4522570"/>
                <a:ext cx="472237" cy="444845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2CAFF366-D3AB-412F-9F6A-BC6DA0496E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41" t="73081" r="-1" b="12985"/>
          <a:stretch/>
        </p:blipFill>
        <p:spPr>
          <a:xfrm>
            <a:off x="4508297" y="3891352"/>
            <a:ext cx="2163492" cy="115462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E0434BC-EF13-47FE-80AA-609B955E40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431" t="45585" r="66457" b="46802"/>
          <a:stretch/>
        </p:blipFill>
        <p:spPr>
          <a:xfrm>
            <a:off x="4794828" y="4200150"/>
            <a:ext cx="646082" cy="630806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D22C0E4-14C8-4C6F-9E94-230463417EA2}"/>
              </a:ext>
            </a:extLst>
          </p:cNvPr>
          <p:cNvSpPr txBox="1"/>
          <p:nvPr/>
        </p:nvSpPr>
        <p:spPr>
          <a:xfrm>
            <a:off x="4722050" y="4379454"/>
            <a:ext cx="1052045" cy="282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38" b="1" dirty="0"/>
              <a:t>ORANGE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DFC3E9B-B2BB-4A00-B7FA-5EAD0179FB7A}"/>
              </a:ext>
            </a:extLst>
          </p:cNvPr>
          <p:cNvCxnSpPr>
            <a:cxnSpLocks/>
          </p:cNvCxnSpPr>
          <p:nvPr/>
        </p:nvCxnSpPr>
        <p:spPr>
          <a:xfrm flipH="1">
            <a:off x="1383901" y="1995891"/>
            <a:ext cx="1822552" cy="353329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D0DF206-15AB-45B1-A1E6-868DE49ADB20}"/>
              </a:ext>
            </a:extLst>
          </p:cNvPr>
          <p:cNvCxnSpPr>
            <a:cxnSpLocks/>
          </p:cNvCxnSpPr>
          <p:nvPr/>
        </p:nvCxnSpPr>
        <p:spPr>
          <a:xfrm flipH="1">
            <a:off x="1383901" y="1905002"/>
            <a:ext cx="961368" cy="355601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21DA0F6-FBDC-4E91-BB28-90A819B82D0F}"/>
              </a:ext>
            </a:extLst>
          </p:cNvPr>
          <p:cNvCxnSpPr>
            <a:cxnSpLocks/>
          </p:cNvCxnSpPr>
          <p:nvPr/>
        </p:nvCxnSpPr>
        <p:spPr>
          <a:xfrm flipH="1">
            <a:off x="1425340" y="4540366"/>
            <a:ext cx="1838764" cy="92064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C950C3F-C5ED-40FD-91B2-D910D0CBCD35}"/>
              </a:ext>
            </a:extLst>
          </p:cNvPr>
          <p:cNvCxnSpPr>
            <a:cxnSpLocks/>
          </p:cNvCxnSpPr>
          <p:nvPr/>
        </p:nvCxnSpPr>
        <p:spPr>
          <a:xfrm flipH="1">
            <a:off x="1408523" y="4506498"/>
            <a:ext cx="961368" cy="9545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BEC1E45-2ABF-4825-B509-A65EEA73FB56}"/>
              </a:ext>
            </a:extLst>
          </p:cNvPr>
          <p:cNvCxnSpPr>
            <a:cxnSpLocks/>
          </p:cNvCxnSpPr>
          <p:nvPr/>
        </p:nvCxnSpPr>
        <p:spPr>
          <a:xfrm flipH="1" flipV="1">
            <a:off x="1425341" y="5461011"/>
            <a:ext cx="4089684" cy="16485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0D9E9E6-93C8-440B-B1F3-F9C03627EC44}"/>
              </a:ext>
            </a:extLst>
          </p:cNvPr>
          <p:cNvCxnSpPr>
            <a:cxnSpLocks/>
          </p:cNvCxnSpPr>
          <p:nvPr/>
        </p:nvCxnSpPr>
        <p:spPr>
          <a:xfrm flipH="1" flipV="1">
            <a:off x="1425339" y="5461011"/>
            <a:ext cx="3263356" cy="16485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AF22BA9-2826-460F-9FB5-FCD319C1B362}"/>
              </a:ext>
            </a:extLst>
          </p:cNvPr>
          <p:cNvCxnSpPr>
            <a:cxnSpLocks/>
          </p:cNvCxnSpPr>
          <p:nvPr/>
        </p:nvCxnSpPr>
        <p:spPr>
          <a:xfrm flipV="1">
            <a:off x="571960" y="5462476"/>
            <a:ext cx="808360" cy="41339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CB7DAF5-0D0B-400D-82DB-3971E997ADF5}"/>
              </a:ext>
            </a:extLst>
          </p:cNvPr>
          <p:cNvCxnSpPr>
            <a:cxnSpLocks/>
          </p:cNvCxnSpPr>
          <p:nvPr/>
        </p:nvCxnSpPr>
        <p:spPr>
          <a:xfrm flipV="1">
            <a:off x="571960" y="5514415"/>
            <a:ext cx="853381" cy="42980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B6F67AC-6778-47E3-A4B1-3BBD03FE309E}"/>
              </a:ext>
            </a:extLst>
          </p:cNvPr>
          <p:cNvCxnSpPr>
            <a:cxnSpLocks/>
          </p:cNvCxnSpPr>
          <p:nvPr/>
        </p:nvCxnSpPr>
        <p:spPr>
          <a:xfrm flipH="1" flipV="1">
            <a:off x="6455968" y="5885101"/>
            <a:ext cx="745311" cy="89945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852F541-53BD-4D2A-A53F-D63EC6BEC4B1}"/>
              </a:ext>
            </a:extLst>
          </p:cNvPr>
          <p:cNvCxnSpPr>
            <a:cxnSpLocks/>
          </p:cNvCxnSpPr>
          <p:nvPr/>
        </p:nvCxnSpPr>
        <p:spPr>
          <a:xfrm flipH="1" flipV="1">
            <a:off x="6500989" y="5838307"/>
            <a:ext cx="727510" cy="837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54D4E4C-3254-41AB-BA9C-A1F702DABCA3}"/>
              </a:ext>
            </a:extLst>
          </p:cNvPr>
          <p:cNvCxnSpPr>
            <a:cxnSpLocks/>
          </p:cNvCxnSpPr>
          <p:nvPr/>
        </p:nvCxnSpPr>
        <p:spPr>
          <a:xfrm flipV="1">
            <a:off x="3225783" y="5875868"/>
            <a:ext cx="3263356" cy="11996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437524-5FBA-4686-889C-40E6238FC4CD}"/>
              </a:ext>
            </a:extLst>
          </p:cNvPr>
          <p:cNvCxnSpPr>
            <a:cxnSpLocks/>
          </p:cNvCxnSpPr>
          <p:nvPr/>
        </p:nvCxnSpPr>
        <p:spPr>
          <a:xfrm flipV="1">
            <a:off x="2399456" y="5875868"/>
            <a:ext cx="4101532" cy="119965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4E43178-9FB2-418A-9192-516662AAA234}"/>
              </a:ext>
            </a:extLst>
          </p:cNvPr>
          <p:cNvCxnSpPr>
            <a:cxnSpLocks/>
          </p:cNvCxnSpPr>
          <p:nvPr/>
        </p:nvCxnSpPr>
        <p:spPr>
          <a:xfrm>
            <a:off x="5561019" y="4605443"/>
            <a:ext cx="949186" cy="12678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6200773-0BF6-4313-8236-37296F6D66D6}"/>
              </a:ext>
            </a:extLst>
          </p:cNvPr>
          <p:cNvCxnSpPr>
            <a:cxnSpLocks/>
          </p:cNvCxnSpPr>
          <p:nvPr/>
        </p:nvCxnSpPr>
        <p:spPr>
          <a:xfrm>
            <a:off x="4666806" y="4571575"/>
            <a:ext cx="1873022" cy="13042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8E4664E-23AA-4AB3-AC99-BB24E8D30C3B}"/>
              </a:ext>
            </a:extLst>
          </p:cNvPr>
          <p:cNvCxnSpPr>
            <a:cxnSpLocks/>
          </p:cNvCxnSpPr>
          <p:nvPr/>
        </p:nvCxnSpPr>
        <p:spPr>
          <a:xfrm>
            <a:off x="5546400" y="1976178"/>
            <a:ext cx="909569" cy="382456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70C0C08-F5E3-41E5-BB8D-5C7C7D9D3776}"/>
              </a:ext>
            </a:extLst>
          </p:cNvPr>
          <p:cNvCxnSpPr>
            <a:cxnSpLocks/>
          </p:cNvCxnSpPr>
          <p:nvPr/>
        </p:nvCxnSpPr>
        <p:spPr>
          <a:xfrm>
            <a:off x="4652185" y="1942311"/>
            <a:ext cx="1858020" cy="38959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98B0A507-517B-4AC5-BBB5-D99F5E8ED264}"/>
              </a:ext>
            </a:extLst>
          </p:cNvPr>
          <p:cNvSpPr/>
          <p:nvPr/>
        </p:nvSpPr>
        <p:spPr>
          <a:xfrm>
            <a:off x="200146" y="5944223"/>
            <a:ext cx="1431674" cy="46153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399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chemeClr val="accent4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Poles 1/2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5474C0A-28A1-4D52-AB58-6A8C91976F88}"/>
              </a:ext>
            </a:extLst>
          </p:cNvPr>
          <p:cNvSpPr/>
          <p:nvPr/>
        </p:nvSpPr>
        <p:spPr>
          <a:xfrm>
            <a:off x="6178033" y="6741534"/>
            <a:ext cx="1431674" cy="46153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399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chemeClr val="accent2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Poles 4/5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EA049EC-B7CB-4396-BF10-394C434EB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45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4F9CE-C792-4E19-8D0E-DF2AD1DCE652}"/>
              </a:ext>
            </a:extLst>
          </p:cNvPr>
          <p:cNvSpPr txBox="1"/>
          <p:nvPr/>
        </p:nvSpPr>
        <p:spPr>
          <a:xfrm>
            <a:off x="1201948" y="8581916"/>
            <a:ext cx="6142008" cy="1708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/>
              <a:t>FOR REFERENCE ONLY:</a:t>
            </a: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For the 8 Yellow/Orange/Red Light Units, use the indicated wiring diagram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2"/>
                </a:solidFill>
              </a:rPr>
              <a:t>4/5</a:t>
            </a:r>
            <a:r>
              <a:rPr lang="en-US" sz="1484" dirty="0"/>
              <a:t>  go to light </a:t>
            </a:r>
            <a:r>
              <a:rPr lang="en-US" sz="1484" b="1" dirty="0">
                <a:solidFill>
                  <a:schemeClr val="accent2">
                    <a:lumMod val="75000"/>
                  </a:schemeClr>
                </a:solidFill>
              </a:rPr>
              <a:t>WARM/ORANGE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chemeClr val="accent4"/>
                </a:solidFill>
              </a:rPr>
              <a:t>1/2</a:t>
            </a:r>
            <a:r>
              <a:rPr lang="en-US" sz="1484" dirty="0"/>
              <a:t> go to </a:t>
            </a:r>
            <a:r>
              <a:rPr lang="en-US" sz="1484" b="1" dirty="0">
                <a:solidFill>
                  <a:schemeClr val="accent4"/>
                </a:solidFill>
              </a:rPr>
              <a:t>COOL/YELLOW </a:t>
            </a:r>
            <a:r>
              <a:rPr lang="en-US" sz="1484" dirty="0"/>
              <a:t>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r>
              <a:rPr lang="en-US" sz="1484" dirty="0"/>
              <a:t>Poles </a:t>
            </a:r>
            <a:r>
              <a:rPr lang="en-US" sz="1484" b="1" dirty="0">
                <a:solidFill>
                  <a:srgbClr val="FF0000"/>
                </a:solidFill>
              </a:rPr>
              <a:t>3/6</a:t>
            </a:r>
            <a:r>
              <a:rPr lang="en-US" sz="1484" dirty="0"/>
              <a:t> go to </a:t>
            </a:r>
            <a:r>
              <a:rPr lang="en-US" sz="1484" b="1" dirty="0">
                <a:solidFill>
                  <a:srgbClr val="FF0000"/>
                </a:solidFill>
              </a:rPr>
              <a:t>RED</a:t>
            </a:r>
            <a:r>
              <a:rPr lang="en-US" sz="1484" dirty="0"/>
              <a:t> light</a:t>
            </a:r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  <a:p>
            <a:pPr marL="212177" indent="-212177">
              <a:buFont typeface="Arial" panose="020B0604020202020204" pitchFamily="34" charset="0"/>
              <a:buChar char="•"/>
            </a:pPr>
            <a:endParaRPr lang="en-US" sz="1484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642261-40AC-4C76-9CE5-47321AAA3891}"/>
              </a:ext>
            </a:extLst>
          </p:cNvPr>
          <p:cNvGrpSpPr/>
          <p:nvPr/>
        </p:nvGrpSpPr>
        <p:grpSpPr>
          <a:xfrm>
            <a:off x="1337693" y="377861"/>
            <a:ext cx="5334097" cy="8286902"/>
            <a:chOff x="1294431" y="649081"/>
            <a:chExt cx="5334097" cy="828690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722101-0D44-4115-B8FB-4FE78C8CA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4431" y="649081"/>
              <a:ext cx="5334097" cy="8286902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74CFAD3-CED7-4708-B594-30126C15290C}"/>
                </a:ext>
              </a:extLst>
            </p:cNvPr>
            <p:cNvGrpSpPr/>
            <p:nvPr/>
          </p:nvGrpSpPr>
          <p:grpSpPr>
            <a:xfrm>
              <a:off x="2383413" y="699088"/>
              <a:ext cx="3396085" cy="6943086"/>
              <a:chOff x="2383413" y="699088"/>
              <a:chExt cx="3396085" cy="694308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289CFCD-3CA4-4F2C-B7E3-9F1FD76EAB68}"/>
                  </a:ext>
                </a:extLst>
              </p:cNvPr>
              <p:cNvSpPr txBox="1"/>
              <p:nvPr/>
            </p:nvSpPr>
            <p:spPr>
              <a:xfrm>
                <a:off x="2383413" y="1984278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42835C-7CC1-4E20-92EE-3091FF251C60}"/>
                  </a:ext>
                </a:extLst>
              </p:cNvPr>
              <p:cNvSpPr txBox="1"/>
              <p:nvPr/>
            </p:nvSpPr>
            <p:spPr>
              <a:xfrm>
                <a:off x="2411657" y="4599982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811B5D2-6E8A-4927-97CD-794FEEE09C41}"/>
                  </a:ext>
                </a:extLst>
              </p:cNvPr>
              <p:cNvSpPr txBox="1"/>
              <p:nvPr/>
            </p:nvSpPr>
            <p:spPr>
              <a:xfrm>
                <a:off x="4727453" y="7188885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YELLOW</a:t>
                </a:r>
              </a:p>
            </p:txBody>
          </p: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A6E0660C-6CE6-4F20-9C6F-3752E36715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31" t="45585" r="66457" b="46802"/>
              <a:stretch/>
            </p:blipFill>
            <p:spPr>
              <a:xfrm>
                <a:off x="2436045" y="7011368"/>
                <a:ext cx="646082" cy="630806"/>
              </a:xfrm>
              <a:prstGeom prst="ellipse">
                <a:avLst/>
              </a:prstGeom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69AFD6-F958-4FAC-A6E7-7C33FBF3BC70}"/>
                  </a:ext>
                </a:extLst>
              </p:cNvPr>
              <p:cNvSpPr txBox="1"/>
              <p:nvPr/>
            </p:nvSpPr>
            <p:spPr>
              <a:xfrm>
                <a:off x="3435458" y="699088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WIRES OUT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E3F0347-4D95-43AC-BF27-D9969593E503}"/>
                  </a:ext>
                </a:extLst>
              </p:cNvPr>
              <p:cNvSpPr txBox="1"/>
              <p:nvPr/>
            </p:nvSpPr>
            <p:spPr>
              <a:xfrm>
                <a:off x="2383413" y="7215687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ORANGE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EDE4CE6-AFB7-430B-95EF-4D9269A5F7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duotone>
                  <a:prstClr val="black"/>
                  <a:schemeClr val="accent2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431" t="45585" r="66457" b="46802"/>
              <a:stretch/>
            </p:blipFill>
            <p:spPr>
              <a:xfrm>
                <a:off x="4751566" y="1851917"/>
                <a:ext cx="646082" cy="630806"/>
              </a:xfrm>
              <a:prstGeom prst="ellipse">
                <a:avLst/>
              </a:prstGeom>
              <a:ln w="63500" cap="rnd">
                <a:noFill/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74967AE-EAA4-45A9-A8AC-FDE9E62A4585}"/>
                  </a:ext>
                </a:extLst>
              </p:cNvPr>
              <p:cNvSpPr txBox="1"/>
              <p:nvPr/>
            </p:nvSpPr>
            <p:spPr>
              <a:xfrm>
                <a:off x="4678789" y="2029434"/>
                <a:ext cx="1052045" cy="2828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38" b="1" dirty="0"/>
                  <a:t>ORANGE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061148F-BDE3-44B2-9FCC-E323F8BA30F4}"/>
                  </a:ext>
                </a:extLst>
              </p:cNvPr>
              <p:cNvSpPr/>
              <p:nvPr/>
            </p:nvSpPr>
            <p:spPr>
              <a:xfrm>
                <a:off x="4837637" y="4522570"/>
                <a:ext cx="472237" cy="444845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DFC3E9B-B2BB-4A00-B7FA-5EAD0179FB7A}"/>
              </a:ext>
            </a:extLst>
          </p:cNvPr>
          <p:cNvCxnSpPr>
            <a:cxnSpLocks/>
          </p:cNvCxnSpPr>
          <p:nvPr/>
        </p:nvCxnSpPr>
        <p:spPr>
          <a:xfrm flipH="1">
            <a:off x="1383901" y="1995891"/>
            <a:ext cx="1822552" cy="353329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D0DF206-15AB-45B1-A1E6-868DE49ADB20}"/>
              </a:ext>
            </a:extLst>
          </p:cNvPr>
          <p:cNvCxnSpPr>
            <a:cxnSpLocks/>
          </p:cNvCxnSpPr>
          <p:nvPr/>
        </p:nvCxnSpPr>
        <p:spPr>
          <a:xfrm flipH="1">
            <a:off x="1383901" y="1905002"/>
            <a:ext cx="961368" cy="355601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21DA0F6-FBDC-4E91-BB28-90A819B82D0F}"/>
              </a:ext>
            </a:extLst>
          </p:cNvPr>
          <p:cNvCxnSpPr>
            <a:cxnSpLocks/>
          </p:cNvCxnSpPr>
          <p:nvPr/>
        </p:nvCxnSpPr>
        <p:spPr>
          <a:xfrm flipH="1">
            <a:off x="1425340" y="4540366"/>
            <a:ext cx="1838764" cy="92064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C950C3F-C5ED-40FD-91B2-D910D0CBCD35}"/>
              </a:ext>
            </a:extLst>
          </p:cNvPr>
          <p:cNvCxnSpPr>
            <a:cxnSpLocks/>
          </p:cNvCxnSpPr>
          <p:nvPr/>
        </p:nvCxnSpPr>
        <p:spPr>
          <a:xfrm flipH="1">
            <a:off x="1408523" y="4506498"/>
            <a:ext cx="961368" cy="95451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BEC1E45-2ABF-4825-B509-A65EEA73FB56}"/>
              </a:ext>
            </a:extLst>
          </p:cNvPr>
          <p:cNvCxnSpPr>
            <a:cxnSpLocks/>
          </p:cNvCxnSpPr>
          <p:nvPr/>
        </p:nvCxnSpPr>
        <p:spPr>
          <a:xfrm flipH="1" flipV="1">
            <a:off x="1425341" y="5461011"/>
            <a:ext cx="4089684" cy="16485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0D9E9E6-93C8-440B-B1F3-F9C03627EC44}"/>
              </a:ext>
            </a:extLst>
          </p:cNvPr>
          <p:cNvCxnSpPr>
            <a:cxnSpLocks/>
          </p:cNvCxnSpPr>
          <p:nvPr/>
        </p:nvCxnSpPr>
        <p:spPr>
          <a:xfrm flipH="1" flipV="1">
            <a:off x="1425339" y="5461011"/>
            <a:ext cx="3263356" cy="16485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AF22BA9-2826-460F-9FB5-FCD319C1B362}"/>
              </a:ext>
            </a:extLst>
          </p:cNvPr>
          <p:cNvCxnSpPr>
            <a:cxnSpLocks/>
          </p:cNvCxnSpPr>
          <p:nvPr/>
        </p:nvCxnSpPr>
        <p:spPr>
          <a:xfrm flipV="1">
            <a:off x="571960" y="5462476"/>
            <a:ext cx="808360" cy="41339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CB7DAF5-0D0B-400D-82DB-3971E997ADF5}"/>
              </a:ext>
            </a:extLst>
          </p:cNvPr>
          <p:cNvCxnSpPr>
            <a:cxnSpLocks/>
          </p:cNvCxnSpPr>
          <p:nvPr/>
        </p:nvCxnSpPr>
        <p:spPr>
          <a:xfrm flipV="1">
            <a:off x="571960" y="5514415"/>
            <a:ext cx="853381" cy="42980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B6F67AC-6778-47E3-A4B1-3BBD03FE309E}"/>
              </a:ext>
            </a:extLst>
          </p:cNvPr>
          <p:cNvCxnSpPr>
            <a:cxnSpLocks/>
          </p:cNvCxnSpPr>
          <p:nvPr/>
        </p:nvCxnSpPr>
        <p:spPr>
          <a:xfrm flipH="1" flipV="1">
            <a:off x="6455968" y="5885101"/>
            <a:ext cx="745311" cy="89945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852F541-53BD-4D2A-A53F-D63EC6BEC4B1}"/>
              </a:ext>
            </a:extLst>
          </p:cNvPr>
          <p:cNvCxnSpPr>
            <a:cxnSpLocks/>
          </p:cNvCxnSpPr>
          <p:nvPr/>
        </p:nvCxnSpPr>
        <p:spPr>
          <a:xfrm flipH="1" flipV="1">
            <a:off x="6500989" y="5838307"/>
            <a:ext cx="727510" cy="83725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54D4E4C-3254-41AB-BA9C-A1F702DABCA3}"/>
              </a:ext>
            </a:extLst>
          </p:cNvPr>
          <p:cNvCxnSpPr>
            <a:cxnSpLocks/>
          </p:cNvCxnSpPr>
          <p:nvPr/>
        </p:nvCxnSpPr>
        <p:spPr>
          <a:xfrm flipV="1">
            <a:off x="3225783" y="5875868"/>
            <a:ext cx="3263356" cy="11996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2437524-5FBA-4686-889C-40E6238FC4CD}"/>
              </a:ext>
            </a:extLst>
          </p:cNvPr>
          <p:cNvCxnSpPr>
            <a:cxnSpLocks/>
          </p:cNvCxnSpPr>
          <p:nvPr/>
        </p:nvCxnSpPr>
        <p:spPr>
          <a:xfrm flipV="1">
            <a:off x="2399456" y="5875868"/>
            <a:ext cx="4101532" cy="119965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8E4664E-23AA-4AB3-AC99-BB24E8D30C3B}"/>
              </a:ext>
            </a:extLst>
          </p:cNvPr>
          <p:cNvCxnSpPr>
            <a:cxnSpLocks/>
          </p:cNvCxnSpPr>
          <p:nvPr/>
        </p:nvCxnSpPr>
        <p:spPr>
          <a:xfrm>
            <a:off x="5546401" y="1976180"/>
            <a:ext cx="935351" cy="38996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70C0C08-F5E3-41E5-BB8D-5C7C7D9D3776}"/>
              </a:ext>
            </a:extLst>
          </p:cNvPr>
          <p:cNvCxnSpPr>
            <a:cxnSpLocks/>
          </p:cNvCxnSpPr>
          <p:nvPr/>
        </p:nvCxnSpPr>
        <p:spPr>
          <a:xfrm>
            <a:off x="4652185" y="1942311"/>
            <a:ext cx="1858020" cy="389599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98B0A507-517B-4AC5-BBB5-D99F5E8ED264}"/>
              </a:ext>
            </a:extLst>
          </p:cNvPr>
          <p:cNvSpPr/>
          <p:nvPr/>
        </p:nvSpPr>
        <p:spPr>
          <a:xfrm>
            <a:off x="200146" y="5944223"/>
            <a:ext cx="1431674" cy="46153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399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chemeClr val="accent4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Poles 1/2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5474C0A-28A1-4D52-AB58-6A8C91976F88}"/>
              </a:ext>
            </a:extLst>
          </p:cNvPr>
          <p:cNvSpPr/>
          <p:nvPr/>
        </p:nvSpPr>
        <p:spPr>
          <a:xfrm>
            <a:off x="6178033" y="6741534"/>
            <a:ext cx="1431674" cy="46153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399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chemeClr val="accent2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Poles 4/5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EA049EC-B7CB-4396-BF10-394C434EB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6</a:t>
            </a:fld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6014C18-1165-4283-B099-891E8C9A21D1}"/>
              </a:ext>
            </a:extLst>
          </p:cNvPr>
          <p:cNvCxnSpPr>
            <a:cxnSpLocks/>
          </p:cNvCxnSpPr>
          <p:nvPr/>
        </p:nvCxnSpPr>
        <p:spPr>
          <a:xfrm flipV="1">
            <a:off x="4661727" y="2890464"/>
            <a:ext cx="2119713" cy="161186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192BBBB-A2BB-4830-9403-F60046A1F8A5}"/>
              </a:ext>
            </a:extLst>
          </p:cNvPr>
          <p:cNvCxnSpPr>
            <a:cxnSpLocks/>
          </p:cNvCxnSpPr>
          <p:nvPr/>
        </p:nvCxnSpPr>
        <p:spPr>
          <a:xfrm flipH="1">
            <a:off x="5469118" y="2906715"/>
            <a:ext cx="1287699" cy="15814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49365D02-D5F4-4E5E-B917-C02ED5FD0868}"/>
              </a:ext>
            </a:extLst>
          </p:cNvPr>
          <p:cNvSpPr/>
          <p:nvPr/>
        </p:nvSpPr>
        <p:spPr>
          <a:xfrm>
            <a:off x="6010779" y="2428799"/>
            <a:ext cx="1431674" cy="46153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399" b="1" spc="50" dirty="0">
                <a:ln w="9525" cmpd="sng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Poles 3/6</a:t>
            </a:r>
          </a:p>
        </p:txBody>
      </p:sp>
    </p:spTree>
    <p:extLst>
      <p:ext uri="{BB962C8B-B14F-4D97-AF65-F5344CB8AC3E}">
        <p14:creationId xmlns:p14="http://schemas.microsoft.com/office/powerpoint/2010/main" val="1459363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1073</TotalTime>
  <Words>245</Words>
  <Application>Microsoft Office PowerPoint</Application>
  <PresentationFormat>Custom</PresentationFormat>
  <Paragraphs>79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Open AG</dc:creator>
  <cp:lastModifiedBy>Open AG</cp:lastModifiedBy>
  <cp:revision>30</cp:revision>
  <cp:lastPrinted>2019-05-20T20:14:53Z</cp:lastPrinted>
  <dcterms:created xsi:type="dcterms:W3CDTF">2019-05-06T17:11:25Z</dcterms:created>
  <dcterms:modified xsi:type="dcterms:W3CDTF">2019-10-10T18:36:41Z</dcterms:modified>
</cp:coreProperties>
</file>